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D8BEC3-8235-495F-9C9F-E0A594825691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31D26AE-A636-4619-981C-928B195115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D8BEC3-8235-495F-9C9F-E0A594825691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1D26AE-A636-4619-981C-928B195115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D8BEC3-8235-495F-9C9F-E0A594825691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1D26AE-A636-4619-981C-928B195115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D8BEC3-8235-495F-9C9F-E0A594825691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1D26AE-A636-4619-981C-928B195115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D8BEC3-8235-495F-9C9F-E0A594825691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1D26AE-A636-4619-981C-928B195115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D8BEC3-8235-495F-9C9F-E0A594825691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1D26AE-A636-4619-981C-928B195115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D8BEC3-8235-495F-9C9F-E0A594825691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1D26AE-A636-4619-981C-928B195115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D8BEC3-8235-495F-9C9F-E0A594825691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1D26AE-A636-4619-981C-928B195115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D8BEC3-8235-495F-9C9F-E0A594825691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1D26AE-A636-4619-981C-928B195115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5D8BEC3-8235-495F-9C9F-E0A594825691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1D26AE-A636-4619-981C-928B195115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5D8BEC3-8235-495F-9C9F-E0A594825691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31D26AE-A636-4619-981C-928B195115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5D8BEC3-8235-495F-9C9F-E0A594825691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31D26AE-A636-4619-981C-928B195115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 578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Lindstrom &amp; Speck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Chapter 2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191000"/>
            <a:ext cx="8229600" cy="1524000"/>
          </a:xfrm>
        </p:spPr>
        <p:txBody>
          <a:bodyPr/>
          <a:lstStyle/>
          <a:p>
            <a:pPr algn="ctr">
              <a:buNone/>
            </a:pPr>
            <a:r>
              <a:rPr lang="en-US" u="sng" dirty="0" smtClean="0"/>
              <a:t>Builder</a:t>
            </a:r>
          </a:p>
          <a:p>
            <a:pPr algn="ctr">
              <a:buNone/>
            </a:pPr>
            <a:r>
              <a:rPr lang="en-US" i="1" dirty="0" smtClean="0"/>
              <a:t>Preparing</a:t>
            </a:r>
          </a:p>
          <a:p>
            <a:pPr algn="ctr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54562"/>
          </a:xfrm>
        </p:spPr>
        <p:txBody>
          <a:bodyPr>
            <a:normAutofit/>
          </a:bodyPr>
          <a:lstStyle/>
          <a:p>
            <a:r>
              <a:rPr lang="en-US" b="1" dirty="0" smtClean="0"/>
              <a:t>Principal as Builder</a:t>
            </a:r>
            <a:br>
              <a:rPr lang="en-US" b="1" dirty="0" smtClean="0"/>
            </a:br>
            <a:r>
              <a:rPr lang="en-US" dirty="0" smtClean="0"/>
              <a:t>Building the Capacity of the Professional Learning Community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Where are we, and where do we want to be?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Question #1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As in most endeavors, valuable time and effort spent in preparation creates the groundwork for the action that follows.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Building and preparing the learning community to take action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Building Learning Communities 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(</a:t>
            </a:r>
            <a:r>
              <a:rPr lang="en-US" dirty="0" smtClean="0"/>
              <a:t>a culture of collaboration and communication)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Completing a needs assessment</a:t>
            </a:r>
          </a:p>
          <a:p>
            <a:pPr marL="914400" lvl="1" indent="-514350">
              <a:buAutoNum type="arabicPeriod"/>
            </a:pPr>
            <a:r>
              <a:rPr lang="en-US" dirty="0" smtClean="0"/>
              <a:t>What are the national and state mandates</a:t>
            </a:r>
          </a:p>
          <a:p>
            <a:pPr marL="914400" lvl="1" indent="-514350">
              <a:buAutoNum type="arabicPeriod"/>
            </a:pPr>
            <a:r>
              <a:rPr lang="en-US" dirty="0" smtClean="0"/>
              <a:t>What are the district initiatives &amp; goals</a:t>
            </a:r>
          </a:p>
          <a:p>
            <a:pPr marL="914400" lvl="1" indent="-514350">
              <a:buAutoNum type="arabicPeriod"/>
            </a:pPr>
            <a:r>
              <a:rPr lang="en-US" dirty="0" smtClean="0"/>
              <a:t>What does Student </a:t>
            </a:r>
            <a:r>
              <a:rPr lang="en-US" dirty="0" smtClean="0"/>
              <a:t>and Program </a:t>
            </a:r>
            <a:r>
              <a:rPr lang="en-US" dirty="0" smtClean="0"/>
              <a:t>Data tell us</a:t>
            </a:r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Learning </a:t>
            </a:r>
            <a:r>
              <a:rPr lang="en-US" dirty="0" smtClean="0"/>
              <a:t>Needs</a:t>
            </a:r>
            <a:endParaRPr lang="en-US" dirty="0" smtClean="0"/>
          </a:p>
          <a:p>
            <a:pPr marL="914400" lvl="1" indent="-514350">
              <a:buAutoNum type="arabicPeriod"/>
            </a:pPr>
            <a:r>
              <a:rPr lang="en-US" dirty="0" smtClean="0"/>
              <a:t>Learning Styles of the Collaborative Team</a:t>
            </a:r>
          </a:p>
          <a:p>
            <a:pPr marL="914400" lvl="1" indent="-514350">
              <a:buAutoNum type="arabicPeriod"/>
            </a:pPr>
            <a:endParaRPr lang="en-US" dirty="0" smtClean="0"/>
          </a:p>
          <a:p>
            <a:pPr marL="914400" lvl="1" indent="-514350">
              <a:buAutoNum type="arabicPeriod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is this accomplished?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Why don’t people collaborate more?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How would you go about increasing collaboration in your building if you were principal?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Communities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What are the new initiatives on the federal level?</a:t>
            </a:r>
          </a:p>
          <a:p>
            <a:pPr marL="514350" indent="-514350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 What are the new initiatives on the state level?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3. What are your district goals and initiatives?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Completing a Needs Assessment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Assessments does your district or building use to assess student achievement?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Do you have a “balanced” assessment program?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assessment data does your district use to assess “programs”?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Data and Program Data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Who are the learners in your school?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How does understanding learning preferences help a school leader prepare for effective Professional Development?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Why is it important to be aware of teacher expertise as you prepare for Professional Development?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Needs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</TotalTime>
  <Words>249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ED 578</vt:lpstr>
      <vt:lpstr>Principal as Builder Building the Capacity of the Professional Learning Community </vt:lpstr>
      <vt:lpstr>Focus Question #1</vt:lpstr>
      <vt:lpstr>Slide 4</vt:lpstr>
      <vt:lpstr>How is this accomplished?</vt:lpstr>
      <vt:lpstr>Learning Communities</vt:lpstr>
      <vt:lpstr>Completing a Needs Assessment</vt:lpstr>
      <vt:lpstr>Student Data and Program Data</vt:lpstr>
      <vt:lpstr>Learning Needs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</dc:title>
  <dc:creator>rschultz</dc:creator>
  <cp:lastModifiedBy>rschultz</cp:lastModifiedBy>
  <cp:revision>5</cp:revision>
  <dcterms:created xsi:type="dcterms:W3CDTF">2010-10-26T19:58:56Z</dcterms:created>
  <dcterms:modified xsi:type="dcterms:W3CDTF">2010-10-27T15:28:19Z</dcterms:modified>
</cp:coreProperties>
</file>